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4" r:id="rId3"/>
    <p:sldId id="261" r:id="rId4"/>
    <p:sldId id="257" r:id="rId5"/>
    <p:sldId id="258" r:id="rId6"/>
    <p:sldId id="267" r:id="rId7"/>
    <p:sldId id="263" r:id="rId8"/>
    <p:sldId id="260" r:id="rId9"/>
    <p:sldId id="262" r:id="rId10"/>
    <p:sldId id="265" r:id="rId11"/>
    <p:sldId id="266" r:id="rId12"/>
    <p:sldId id="269" r:id="rId13"/>
    <p:sldId id="270" r:id="rId14"/>
    <p:sldId id="271" r:id="rId15"/>
    <p:sldId id="273" r:id="rId16"/>
    <p:sldId id="272" r:id="rId17"/>
    <p:sldId id="274" r:id="rId18"/>
    <p:sldId id="275" r:id="rId19"/>
    <p:sldId id="276" r:id="rId20"/>
    <p:sldId id="277" r:id="rId21"/>
    <p:sldId id="279" r:id="rId22"/>
    <p:sldId id="278" r:id="rId23"/>
    <p:sldId id="259" r:id="rId24"/>
    <p:sldId id="26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3186" autoAdjust="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37190-4122-4A30-A480-64104FDC4FB1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4DF54-7EC5-4EAF-8428-B2DC3C1CD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49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4DF54-7EC5-4EAF-8428-B2DC3C1CDD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037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76411-F08A-4023-93B6-24C84EA58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07F2A-D72D-4DAD-B527-A61AAE90F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6D52-34A6-42D8-ABA5-B3656FB4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E2CE0-DA88-4B3F-B401-211A36D7C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69358-9BFC-4AAF-BB45-FA94ACAC4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92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6D011-4F2C-47C7-8AD3-D1CF318AC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FDDE6-5BC6-49EB-8ADD-86D2D4F11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EB64AB-F30B-46DF-977E-18D1C29E6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0F3CD5-2EBC-4680-8FB9-0A3C1C1A2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D2AA-C0C0-4C8A-A895-8CA0C695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8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68CB3-44A9-4E46-A29D-1E0624CE6E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E79CC-C594-4E2E-ABCD-206D5DEBCE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08473-0F36-40BD-A2B1-249ECFCC1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80DF0-56C1-4A7B-8D7F-E830D396B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35DD-BF23-4FD5-A4EF-FAB3DB2EC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347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44F93-7FEA-4692-9AEC-0E2B1235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D93AC-BB0F-4D4A-9000-718A41C7F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CD99B-B7A5-4CD7-9F15-25EB2A78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20B37-86C8-4BB8-924C-B3931B3A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D028D-2B1E-408A-99C6-513A16EA6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51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02CC-C462-43D3-A71E-BA48F12E2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B5235-C3F0-4E2A-9E08-350B665505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FF444-790A-49E5-8C02-3E9220F6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A7E13-0056-4071-A174-AD8535625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D473D-A5E2-42BC-BC99-698F636FA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2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9010-178A-4A21-971E-0889F60D7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9494E-5EC9-477A-AD62-8115152178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4DC84-26BA-4F34-B2EE-848D2B28D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2977B-18CE-4BE4-A5AF-B045B3B8B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4282AE-9D20-47DA-AB08-F86D241A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2944BD-96F5-44EF-A1E1-29F9C2D8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88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FD107-82C1-4962-96D3-381E5566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4EE61-04EC-47F4-938B-2EB5BBB840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F6140-E6F7-42F5-8B66-D7473C11C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1A098F-AA06-4804-925D-BE944206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73A0CB-2562-4EA6-A15B-DA53242200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B5C71F-342B-40D2-89C2-7AB0FA7F4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44F135-2FD7-4355-98A6-21C1F870F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BB460-80FA-4A6D-A768-6BB3E44FC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3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2E4C-476C-4B74-B807-5E61F9ED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92343-F416-48E3-B6C1-EDB7CB22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F9DC6-6807-45E6-AF5B-61A9B734A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33F9B2-20EE-45E0-B8BE-FAE07165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6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103B15-6959-4240-A7B3-ABF37B05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CAB84-1088-4771-B44E-4A7933D5D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8D202-F2F8-49D1-8B64-73FF1679A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87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AB001-1B88-4372-B660-EB37D6994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3C44D-84D7-4DF2-B2FB-8844010485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814BB-B0FD-4743-B678-9B5C3472D9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01DF6A-09C8-4C45-8418-9B7FA676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506AB1-DCBF-4CFC-B506-C660675F9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40609-2D93-4542-B2F9-94457152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69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AAE37-8D5B-4B04-A531-EB62F4943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33CFA5-28E9-41F0-80D2-BD813C0045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24DAE-81AB-4756-A1B7-4E40D84A9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BF67A-CA25-46F0-AB64-7B3352D3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0C950D-6814-4EFE-A2AC-E03524708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8926F5-24CA-4F6A-B64E-E708603F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46DCE8-DBBC-4959-81F1-C4EA836E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B433-4F09-4734-9276-F122A1B15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18B5C-74B3-4CA7-961F-BBC073369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DCF76-5E9C-42A4-9CFC-A8459CAA93E4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304B5A-4682-49E3-BD79-D67D727410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FBA4C-B054-484B-82D0-9D71E1CC1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898C9-551F-4AE9-AF55-001F46B70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2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2B09A9-B979-4485-8C25-382FB1DBBA39}"/>
              </a:ext>
            </a:extLst>
          </p:cNvPr>
          <p:cNvSpPr txBox="1"/>
          <p:nvPr/>
        </p:nvSpPr>
        <p:spPr>
          <a:xfrm>
            <a:off x="3193772" y="262524"/>
            <a:ext cx="6440557" cy="14465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88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Care Website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ABD612-FF4E-863A-2D3D-5DFF81DE9C52}"/>
              </a:ext>
            </a:extLst>
          </p:cNvPr>
          <p:cNvGrpSpPr/>
          <p:nvPr/>
        </p:nvGrpSpPr>
        <p:grpSpPr>
          <a:xfrm>
            <a:off x="2955228" y="2828690"/>
            <a:ext cx="6281531" cy="2127661"/>
            <a:chOff x="2955230" y="2225259"/>
            <a:chExt cx="6281531" cy="2127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794957-2A99-4727-8D50-CDA55AA49C10}"/>
                </a:ext>
              </a:extLst>
            </p:cNvPr>
            <p:cNvSpPr txBox="1"/>
            <p:nvPr/>
          </p:nvSpPr>
          <p:spPr>
            <a:xfrm>
              <a:off x="4197622" y="2225259"/>
              <a:ext cx="37967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Batch Code: 2211B2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D97F26-B02D-4302-A99F-C70BA93D2D2B}"/>
                </a:ext>
              </a:extLst>
            </p:cNvPr>
            <p:cNvSpPr txBox="1"/>
            <p:nvPr/>
          </p:nvSpPr>
          <p:spPr>
            <a:xfrm>
              <a:off x="3848096" y="2751442"/>
              <a:ext cx="51319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Faculty: Miss Bakhtawar Siraj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60B0F69-EC66-47CE-BB4C-83439DB52E94}"/>
                </a:ext>
              </a:extLst>
            </p:cNvPr>
            <p:cNvSpPr txBox="1"/>
            <p:nvPr/>
          </p:nvSpPr>
          <p:spPr>
            <a:xfrm>
              <a:off x="4068412" y="3768145"/>
              <a:ext cx="40551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Curriculum code: 7062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98CF7A7-BA69-4B6A-ABEC-200400273748}"/>
                </a:ext>
              </a:extLst>
            </p:cNvPr>
            <p:cNvSpPr txBox="1"/>
            <p:nvPr/>
          </p:nvSpPr>
          <p:spPr>
            <a:xfrm>
              <a:off x="2955230" y="3251181"/>
              <a:ext cx="6281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Co-Ordinator: Miss Munazzah Khan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E2ADEF-C30F-1AE3-54B3-C0B94EA1E643}"/>
              </a:ext>
            </a:extLst>
          </p:cNvPr>
          <p:cNvSpPr txBox="1"/>
          <p:nvPr/>
        </p:nvSpPr>
        <p:spPr>
          <a:xfrm>
            <a:off x="4613610" y="1494671"/>
            <a:ext cx="3600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(Semester: DISM)</a:t>
            </a:r>
          </a:p>
        </p:txBody>
      </p:sp>
    </p:spTree>
    <p:extLst>
      <p:ext uri="{BB962C8B-B14F-4D97-AF65-F5344CB8AC3E}">
        <p14:creationId xmlns:p14="http://schemas.microsoft.com/office/powerpoint/2010/main" val="399723571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046AF0-BB18-6635-1B38-3FF550A4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28" y="2404378"/>
            <a:ext cx="8411340" cy="401478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A43E24-6AD9-3B14-94D9-A45966D42B77}"/>
              </a:ext>
            </a:extLst>
          </p:cNvPr>
          <p:cNvSpPr txBox="1"/>
          <p:nvPr/>
        </p:nvSpPr>
        <p:spPr>
          <a:xfrm>
            <a:off x="758684" y="101985"/>
            <a:ext cx="10674628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Doctor Panel -&gt; Appointment Request</a:t>
            </a:r>
          </a:p>
        </p:txBody>
      </p:sp>
    </p:spTree>
    <p:extLst>
      <p:ext uri="{BB962C8B-B14F-4D97-AF65-F5344CB8AC3E}">
        <p14:creationId xmlns:p14="http://schemas.microsoft.com/office/powerpoint/2010/main" val="26354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BC6035-BDFF-2472-5284-E856A34D1B68}"/>
              </a:ext>
            </a:extLst>
          </p:cNvPr>
          <p:cNvSpPr txBox="1"/>
          <p:nvPr/>
        </p:nvSpPr>
        <p:spPr>
          <a:xfrm>
            <a:off x="1479272" y="101985"/>
            <a:ext cx="923345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Before Login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C6F4F7-DE5A-830E-9546-792F2CF23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431705"/>
            <a:ext cx="10058400" cy="4800935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618900466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86C60-A7D7-8445-0778-FEAC430A4015}"/>
              </a:ext>
            </a:extLst>
          </p:cNvPr>
          <p:cNvSpPr txBox="1"/>
          <p:nvPr/>
        </p:nvSpPr>
        <p:spPr>
          <a:xfrm>
            <a:off x="225285" y="128489"/>
            <a:ext cx="1174142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After Login of User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347F1E-6D21-8579-B250-C68F42B96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187" y="1491214"/>
            <a:ext cx="9467621" cy="4512021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896170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D4F340-4EE1-C165-8201-94BAFCA6D122}"/>
              </a:ext>
            </a:extLst>
          </p:cNvPr>
          <p:cNvSpPr txBox="1"/>
          <p:nvPr/>
        </p:nvSpPr>
        <p:spPr>
          <a:xfrm>
            <a:off x="86139" y="128489"/>
            <a:ext cx="12019722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After Login of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74DFF-35E7-9637-E32B-88CE5FA41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450" y="2391412"/>
            <a:ext cx="8347099" cy="3990231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2772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36A90-7DDD-75BC-E275-9716C8366F61}"/>
              </a:ext>
            </a:extLst>
          </p:cNvPr>
          <p:cNvSpPr txBox="1"/>
          <p:nvPr/>
        </p:nvSpPr>
        <p:spPr>
          <a:xfrm>
            <a:off x="0" y="141742"/>
            <a:ext cx="12192000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Doctor Registration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348A71-0682-8156-4B9A-435E16F6D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1" y="1589538"/>
            <a:ext cx="9719097" cy="463898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07334439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B6FAF1-EEAB-3A29-5B71-ADB51B7FEBB5}"/>
              </a:ext>
            </a:extLst>
          </p:cNvPr>
          <p:cNvSpPr txBox="1"/>
          <p:nvPr/>
        </p:nvSpPr>
        <p:spPr>
          <a:xfrm>
            <a:off x="839027" y="199422"/>
            <a:ext cx="1051394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Side-&gt; Patient Sign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248C-7CA0-F130-EDF6-19A381A7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88" y="1762538"/>
            <a:ext cx="9304822" cy="4448059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544505883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9D6E9-05B5-1C11-6262-E3C2F5F4F193}"/>
              </a:ext>
            </a:extLst>
          </p:cNvPr>
          <p:cNvSpPr txBox="1"/>
          <p:nvPr/>
        </p:nvSpPr>
        <p:spPr>
          <a:xfrm>
            <a:off x="1479271" y="154994"/>
            <a:ext cx="923345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Our Doctors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C832F7-E526-6106-AAC5-C8F8BD226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45" y="1535433"/>
            <a:ext cx="9974106" cy="4746097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9759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9A1CBC-94BB-3087-8465-15FC6C1F558F}"/>
              </a:ext>
            </a:extLst>
          </p:cNvPr>
          <p:cNvSpPr txBox="1"/>
          <p:nvPr/>
        </p:nvSpPr>
        <p:spPr>
          <a:xfrm>
            <a:off x="1203460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Search Doctor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0C90DE-A03A-B6D8-7BE2-C9C7DD80C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01" y="1564133"/>
            <a:ext cx="9654193" cy="4611380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405664774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B6671F-0134-2A6E-4B23-B31314F72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0" y="1529283"/>
            <a:ext cx="10270435" cy="4902140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CBD0D-EB38-2557-95CD-ECCD0461DF2B}"/>
              </a:ext>
            </a:extLst>
          </p:cNvPr>
          <p:cNvSpPr txBox="1"/>
          <p:nvPr/>
        </p:nvSpPr>
        <p:spPr>
          <a:xfrm>
            <a:off x="258416" y="194750"/>
            <a:ext cx="1167516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Make Appointment</a:t>
            </a:r>
          </a:p>
        </p:txBody>
      </p:sp>
    </p:spTree>
    <p:extLst>
      <p:ext uri="{BB962C8B-B14F-4D97-AF65-F5344CB8AC3E}">
        <p14:creationId xmlns:p14="http://schemas.microsoft.com/office/powerpoint/2010/main" val="118622386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DF6C7-CB63-6358-8E79-BF5EE5E6E806}"/>
              </a:ext>
            </a:extLst>
          </p:cNvPr>
          <p:cNvSpPr txBox="1"/>
          <p:nvPr/>
        </p:nvSpPr>
        <p:spPr>
          <a:xfrm>
            <a:off x="1203461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Our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4E5DC7-A727-828E-F1DE-10646DB78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55" y="1622997"/>
            <a:ext cx="9978887" cy="477759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325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E29205-58E2-B060-E0F9-E966421F773B}"/>
              </a:ext>
            </a:extLst>
          </p:cNvPr>
          <p:cNvSpPr txBox="1"/>
          <p:nvPr/>
        </p:nvSpPr>
        <p:spPr>
          <a:xfrm>
            <a:off x="1820517" y="106018"/>
            <a:ext cx="855096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Sides/Panels of Website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CFE4B-1394-B0DA-0912-7B628E724601}"/>
              </a:ext>
            </a:extLst>
          </p:cNvPr>
          <p:cNvSpPr txBox="1"/>
          <p:nvPr/>
        </p:nvSpPr>
        <p:spPr>
          <a:xfrm>
            <a:off x="3900693" y="2260721"/>
            <a:ext cx="4390613" cy="193899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  <a:effectLst>
            <a:glow rad="190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Admin Panel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Doctor Panel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User Side</a:t>
            </a:r>
          </a:p>
        </p:txBody>
      </p:sp>
    </p:spTree>
    <p:extLst>
      <p:ext uri="{BB962C8B-B14F-4D97-AF65-F5344CB8AC3E}">
        <p14:creationId xmlns:p14="http://schemas.microsoft.com/office/powerpoint/2010/main" val="3042423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3A7B1-88F3-E1E5-DEDE-FD345D984A9A}"/>
              </a:ext>
            </a:extLst>
          </p:cNvPr>
          <p:cNvSpPr txBox="1"/>
          <p:nvPr/>
        </p:nvSpPr>
        <p:spPr>
          <a:xfrm>
            <a:off x="86139" y="181498"/>
            <a:ext cx="120197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Appointment Status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3BBB6-CD25-5E89-E264-9AF7A48C2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52" y="1635649"/>
            <a:ext cx="10031896" cy="4773596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93905287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094B5-DB49-3B3E-864D-5AAF41BE07AB}"/>
              </a:ext>
            </a:extLst>
          </p:cNvPr>
          <p:cNvSpPr txBox="1"/>
          <p:nvPr/>
        </p:nvSpPr>
        <p:spPr>
          <a:xfrm>
            <a:off x="1136374" y="128489"/>
            <a:ext cx="991925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Medical News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551733-8515-5991-F200-2C0B3C2C8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321" y="1560918"/>
            <a:ext cx="9793357" cy="4667258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80632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200A99-32E3-A3DA-C762-501C09B204D1}"/>
              </a:ext>
            </a:extLst>
          </p:cNvPr>
          <p:cNvSpPr txBox="1"/>
          <p:nvPr/>
        </p:nvSpPr>
        <p:spPr>
          <a:xfrm>
            <a:off x="1203459" y="181498"/>
            <a:ext cx="9785076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User Side -&gt; About Care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D6B873-DF46-6D97-97E7-CD678C16C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66" y="1473537"/>
            <a:ext cx="10429461" cy="499331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15014474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E7AC6ED-5201-41BB-8104-06251B838781}"/>
              </a:ext>
            </a:extLst>
          </p:cNvPr>
          <p:cNvSpPr/>
          <p:nvPr/>
        </p:nvSpPr>
        <p:spPr>
          <a:xfrm>
            <a:off x="689113" y="1557127"/>
            <a:ext cx="3273286" cy="4346714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67BDC-044C-46AF-838D-7786E10B7601}"/>
              </a:ext>
            </a:extLst>
          </p:cNvPr>
          <p:cNvSpPr txBox="1"/>
          <p:nvPr/>
        </p:nvSpPr>
        <p:spPr>
          <a:xfrm>
            <a:off x="1855303" y="172132"/>
            <a:ext cx="8057322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Student Work Division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8C835A-B2A7-4CEB-9148-38DE1DEBF54B}"/>
              </a:ext>
            </a:extLst>
          </p:cNvPr>
          <p:cNvSpPr txBox="1"/>
          <p:nvPr/>
        </p:nvSpPr>
        <p:spPr>
          <a:xfrm>
            <a:off x="689112" y="2283934"/>
            <a:ext cx="32732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Muhammad Mohtasham</a:t>
            </a: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Student1431527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Home,  Politics, Business, Entertainment, Technology, Health &amp; Contact Us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Muhammad Mohtasham designed all the above pages with navbar and footer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3E045C-88C8-4C71-8BFB-772A825F503E}"/>
              </a:ext>
            </a:extLst>
          </p:cNvPr>
          <p:cNvSpPr/>
          <p:nvPr/>
        </p:nvSpPr>
        <p:spPr>
          <a:xfrm>
            <a:off x="4247322" y="1557127"/>
            <a:ext cx="3273286" cy="4346714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5F2B53-DAAE-429E-A480-4121DBA5249F}"/>
              </a:ext>
            </a:extLst>
          </p:cNvPr>
          <p:cNvSpPr txBox="1"/>
          <p:nvPr/>
        </p:nvSpPr>
        <p:spPr>
          <a:xfrm>
            <a:off x="4247321" y="2283934"/>
            <a:ext cx="32732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Muhammad Fahad</a:t>
            </a: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Student1432254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Sports page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Muhammad Hassan designed pages of all sports news and prepared documentation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E54206-9E47-464F-B0D6-F39AA1AF4063}"/>
              </a:ext>
            </a:extLst>
          </p:cNvPr>
          <p:cNvSpPr/>
          <p:nvPr/>
        </p:nvSpPr>
        <p:spPr>
          <a:xfrm>
            <a:off x="7805531" y="1557127"/>
            <a:ext cx="3273286" cy="4346714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854D59-0936-401B-9591-6F8BE61BC3A3}"/>
              </a:ext>
            </a:extLst>
          </p:cNvPr>
          <p:cNvSpPr txBox="1"/>
          <p:nvPr/>
        </p:nvSpPr>
        <p:spPr>
          <a:xfrm>
            <a:off x="7805530" y="2283934"/>
            <a:ext cx="327328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Mirza Usman</a:t>
            </a:r>
          </a:p>
          <a:p>
            <a:pPr algn="ctr"/>
            <a:r>
              <a:rPr lang="en-US" u="sng" dirty="0">
                <a:solidFill>
                  <a:schemeClr val="bg1"/>
                </a:solidFill>
              </a:rPr>
              <a:t>Student1430119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5 different cities &amp; About Us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Astaqim also designed the pages of all the news of 5 different cities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5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DD9688-5F28-4BF8-B26C-C712644ACA14}"/>
              </a:ext>
            </a:extLst>
          </p:cNvPr>
          <p:cNvSpPr txBox="1"/>
          <p:nvPr/>
        </p:nvSpPr>
        <p:spPr>
          <a:xfrm>
            <a:off x="4131365" y="2644170"/>
            <a:ext cx="3929269" cy="156966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9148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BBF41E-B7D3-88E7-3A69-1B8A2A8E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730" y="2509579"/>
            <a:ext cx="7858540" cy="3722163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268716-9F82-F1FA-D694-3AA96A0DF26A}"/>
              </a:ext>
            </a:extLst>
          </p:cNvPr>
          <p:cNvSpPr txBox="1"/>
          <p:nvPr/>
        </p:nvSpPr>
        <p:spPr>
          <a:xfrm>
            <a:off x="473764" y="0"/>
            <a:ext cx="11244472" cy="2123658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Doctor Registration Request</a:t>
            </a:r>
          </a:p>
        </p:txBody>
      </p:sp>
    </p:spTree>
    <p:extLst>
      <p:ext uri="{BB962C8B-B14F-4D97-AF65-F5344CB8AC3E}">
        <p14:creationId xmlns:p14="http://schemas.microsoft.com/office/powerpoint/2010/main" val="38440209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36E5EA-AA4D-4258-971A-279B8C1BC032}"/>
              </a:ext>
            </a:extLst>
          </p:cNvPr>
          <p:cNvSpPr txBox="1"/>
          <p:nvPr/>
        </p:nvSpPr>
        <p:spPr>
          <a:xfrm>
            <a:off x="761998" y="168246"/>
            <a:ext cx="10668001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Registered Doctors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BEE319-B9FE-4CE0-4076-7DA3CB462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563" y="1622090"/>
            <a:ext cx="9450869" cy="450041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57711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0B8712-4682-CB55-5DB6-50BE9E8841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09" y="1597503"/>
            <a:ext cx="9667380" cy="4564758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F46621-B67D-7893-244C-C9C70F6AE06D}"/>
              </a:ext>
            </a:extLst>
          </p:cNvPr>
          <p:cNvSpPr txBox="1"/>
          <p:nvPr/>
        </p:nvSpPr>
        <p:spPr>
          <a:xfrm>
            <a:off x="674183" y="141741"/>
            <a:ext cx="10843633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Registered Patients</a:t>
            </a:r>
          </a:p>
        </p:txBody>
      </p:sp>
    </p:spTree>
    <p:extLst>
      <p:ext uri="{BB962C8B-B14F-4D97-AF65-F5344CB8AC3E}">
        <p14:creationId xmlns:p14="http://schemas.microsoft.com/office/powerpoint/2010/main" val="2799459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949345-A604-850B-665A-81415C95A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987" y="1543155"/>
            <a:ext cx="9412024" cy="4485525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0AD704-0C43-D660-D056-877FD38B9BC3}"/>
              </a:ext>
            </a:extLst>
          </p:cNvPr>
          <p:cNvSpPr txBox="1"/>
          <p:nvPr/>
        </p:nvSpPr>
        <p:spPr>
          <a:xfrm>
            <a:off x="1901686" y="106018"/>
            <a:ext cx="8388627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Our Services</a:t>
            </a:r>
          </a:p>
        </p:txBody>
      </p:sp>
    </p:spTree>
    <p:extLst>
      <p:ext uri="{BB962C8B-B14F-4D97-AF65-F5344CB8AC3E}">
        <p14:creationId xmlns:p14="http://schemas.microsoft.com/office/powerpoint/2010/main" val="9480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E6BB20-632D-4A8C-E4BE-FB722C67E7A2}"/>
              </a:ext>
            </a:extLst>
          </p:cNvPr>
          <p:cNvSpPr txBox="1"/>
          <p:nvPr/>
        </p:nvSpPr>
        <p:spPr>
          <a:xfrm>
            <a:off x="1984510" y="66261"/>
            <a:ext cx="8222975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Add Service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2B9C43-8B4C-409C-CEEC-8DFF928877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93" y="1469173"/>
            <a:ext cx="9584207" cy="4560567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49745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836DC3-26F1-3193-95AD-3B6699888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62" y="1495543"/>
            <a:ext cx="9864076" cy="471540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86000F0-3CD2-88BB-BD20-7E515C06611B}"/>
              </a:ext>
            </a:extLst>
          </p:cNvPr>
          <p:cNvSpPr txBox="1"/>
          <p:nvPr/>
        </p:nvSpPr>
        <p:spPr>
          <a:xfrm>
            <a:off x="437321" y="198783"/>
            <a:ext cx="11317358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Doctor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293984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61EBF4F-802E-BE08-62D3-DF0D9E6D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44" y="1597368"/>
            <a:ext cx="9622910" cy="4564894"/>
          </a:xfrm>
          <a:prstGeom prst="rect">
            <a:avLst/>
          </a:prstGeom>
          <a:effectLst>
            <a:glow rad="850900">
              <a:schemeClr val="tx1">
                <a:alpha val="51000"/>
              </a:schemeClr>
            </a:glow>
            <a:softEdge rad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BEB854-43E3-9A0E-032B-ECADC7E2617E}"/>
              </a:ext>
            </a:extLst>
          </p:cNvPr>
          <p:cNvSpPr txBox="1"/>
          <p:nvPr/>
        </p:nvSpPr>
        <p:spPr>
          <a:xfrm>
            <a:off x="761999" y="194749"/>
            <a:ext cx="10668001" cy="110799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>
                    <a:lumMod val="95000"/>
                  </a:schemeClr>
                </a:solidFill>
                <a:latin typeface="Colonna MT" panose="04020805060202030203" pitchFamily="82" charset="0"/>
              </a:rPr>
              <a:t>Admin -&gt; Add Specialization</a:t>
            </a:r>
          </a:p>
        </p:txBody>
      </p:sp>
    </p:spTree>
    <p:extLst>
      <p:ext uri="{BB962C8B-B14F-4D97-AF65-F5344CB8AC3E}">
        <p14:creationId xmlns:p14="http://schemas.microsoft.com/office/powerpoint/2010/main" val="162201209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325</TotalTime>
  <Words>206</Words>
  <Application>Microsoft Office PowerPoint</Application>
  <PresentationFormat>Widescreen</PresentationFormat>
  <Paragraphs>51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Colonna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asp</dc:creator>
  <cp:lastModifiedBy>M Mohtasham</cp:lastModifiedBy>
  <cp:revision>20</cp:revision>
  <dcterms:created xsi:type="dcterms:W3CDTF">2023-03-20T08:58:02Z</dcterms:created>
  <dcterms:modified xsi:type="dcterms:W3CDTF">2023-11-23T19:33:18Z</dcterms:modified>
</cp:coreProperties>
</file>